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80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891"/>
    <a:srgbClr val="4E9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6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80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92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6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21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96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93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30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70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C562E8-7283-496C-9350-8E4542F801F4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192854-6AB1-4C09-8751-73DFA0E0F6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80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F:\MEUS DOCS_SERVER\LOGO SOMA + MANUAL IDENTIDADE\LOGO-NOVA\JPG\soma_fullcol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0656" y="5470727"/>
            <a:ext cx="1045839" cy="73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6CC260D-2717-4279-A243-8F2F70C9D4F3}"/>
              </a:ext>
            </a:extLst>
          </p:cNvPr>
          <p:cNvSpPr txBox="1"/>
          <p:nvPr/>
        </p:nvSpPr>
        <p:spPr>
          <a:xfrm>
            <a:off x="1290812" y="2423318"/>
            <a:ext cx="63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accent2">
                    <a:lumMod val="75000"/>
                  </a:schemeClr>
                </a:solidFill>
              </a:rPr>
              <a:t>Direção Defensiva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A34A96-719A-49E2-A8D6-257366F426B6}"/>
              </a:ext>
            </a:extLst>
          </p:cNvPr>
          <p:cNvSpPr txBox="1"/>
          <p:nvPr/>
        </p:nvSpPr>
        <p:spPr>
          <a:xfrm>
            <a:off x="1558390" y="4565441"/>
            <a:ext cx="550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TRÂNSITO SEGURO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93077EF-9C16-49F7-964F-F5F67697B8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83" y="5398265"/>
            <a:ext cx="1204433" cy="91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11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5B532729-5D83-4A9A-8A3A-4CED839C0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1375903-1268-4170-8BB8-D3C0554C388E}"/>
              </a:ext>
            </a:extLst>
          </p:cNvPr>
          <p:cNvSpPr txBox="1"/>
          <p:nvPr/>
        </p:nvSpPr>
        <p:spPr>
          <a:xfrm>
            <a:off x="591671" y="2205318"/>
            <a:ext cx="78396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/>
              <a:t>CONDIÇÕES ADVERSAS DE TEMPO, DA VIA, DAS PESSOAS</a:t>
            </a:r>
          </a:p>
        </p:txBody>
      </p:sp>
    </p:spTree>
    <p:extLst>
      <p:ext uri="{BB962C8B-B14F-4D97-AF65-F5344CB8AC3E}">
        <p14:creationId xmlns:p14="http://schemas.microsoft.com/office/powerpoint/2010/main" val="33890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85E1FCC0-E2E4-4275-BE11-C9174DDD8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54070F-4911-4D96-A9DA-5E1CFC2277D2}"/>
              </a:ext>
            </a:extLst>
          </p:cNvPr>
          <p:cNvSpPr txBox="1"/>
          <p:nvPr/>
        </p:nvSpPr>
        <p:spPr>
          <a:xfrm>
            <a:off x="941294" y="551329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ATENÇÃO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537D8E4-DCB4-4E48-942B-C3C2007FE177}"/>
              </a:ext>
            </a:extLst>
          </p:cNvPr>
          <p:cNvSpPr txBox="1"/>
          <p:nvPr/>
        </p:nvSpPr>
        <p:spPr>
          <a:xfrm>
            <a:off x="242047" y="2111188"/>
            <a:ext cx="879437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Fadiga –Prejudica os movimentos do corpo, causando o descontrole da situação;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Sono –Perda dos sentidos (visão, audição, movimentos);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Bebida alcoólica -Diminuição da capacidade de reação e dificuldade de visão.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Distração –Diminui o tempo de reação;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Pressa -Diminui a atenção e o tempo de reação;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Impaciência –Intensificam as situações de perigo;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Estresse -Aumento da tensão muscular e alterações do organismo; 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82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DA21549A-9606-49E1-AF85-C27F24F8B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C7F90FB-FAD4-499B-A5FC-DE43B0369CBE}"/>
              </a:ext>
            </a:extLst>
          </p:cNvPr>
          <p:cNvSpPr txBox="1"/>
          <p:nvPr/>
        </p:nvSpPr>
        <p:spPr>
          <a:xfrm>
            <a:off x="161365" y="349624"/>
            <a:ext cx="6104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CUIDADO!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4A24FBE-4D92-4B97-A8FD-C7BF12CD0EA4}"/>
              </a:ext>
            </a:extLst>
          </p:cNvPr>
          <p:cNvSpPr txBox="1"/>
          <p:nvPr/>
        </p:nvSpPr>
        <p:spPr>
          <a:xfrm>
            <a:off x="255494" y="2003612"/>
            <a:ext cx="87405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Neblina</a:t>
            </a:r>
            <a:r>
              <a:rPr lang="pt-BR" sz="2400" dirty="0"/>
              <a:t> –Ligue os faróis baixos;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Sol forte no horizonte </a:t>
            </a:r>
            <a:r>
              <a:rPr lang="pt-BR" sz="2400" dirty="0"/>
              <a:t>–Utilize o tapa sol, óculos e reduza a velocidade;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Condições da via </a:t>
            </a:r>
            <a:r>
              <a:rPr lang="pt-BR" sz="2400" dirty="0"/>
              <a:t>–Em casos de Buracos, Obras na pista, Saliência ou lombada, Depressão, Pista irregular, Desmoronamento, Excesso de vegetação, </a:t>
            </a:r>
            <a:r>
              <a:rPr lang="pt-BR" sz="2400" b="1" dirty="0"/>
              <a:t>controle a velocidade e redobre a atenção</a:t>
            </a:r>
            <a:r>
              <a:rPr lang="pt-BR" sz="2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Aquaplanagem</a:t>
            </a:r>
            <a:r>
              <a:rPr lang="pt-BR" sz="2400" dirty="0"/>
              <a:t> –Reduza a velocidade; Em caso de muita chuva, pare o carro em local seguro; Não freie bruscamente e nem movimente a direção de forma brusca; Se o carro </a:t>
            </a:r>
            <a:r>
              <a:rPr lang="pt-BR" sz="2400" dirty="0" err="1"/>
              <a:t>aquaplanar</a:t>
            </a:r>
            <a:r>
              <a:rPr lang="pt-BR" sz="2400" dirty="0"/>
              <a:t>: Desacelere suavemente; Segure firme o volante; </a:t>
            </a:r>
          </a:p>
        </p:txBody>
      </p:sp>
    </p:spTree>
    <p:extLst>
      <p:ext uri="{BB962C8B-B14F-4D97-AF65-F5344CB8AC3E}">
        <p14:creationId xmlns:p14="http://schemas.microsoft.com/office/powerpoint/2010/main" val="418541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94F39443-80C9-4E20-BA91-EEAA8CAF3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9F7E076-FB45-4F10-A439-62C1C4E2A8D8}"/>
              </a:ext>
            </a:extLst>
          </p:cNvPr>
          <p:cNvSpPr txBox="1"/>
          <p:nvPr/>
        </p:nvSpPr>
        <p:spPr>
          <a:xfrm>
            <a:off x="874059" y="2353235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/>
              <a:t>CONDIÇÕES ADVERSAS DO VEÍCULO</a:t>
            </a:r>
          </a:p>
        </p:txBody>
      </p:sp>
    </p:spTree>
    <p:extLst>
      <p:ext uri="{BB962C8B-B14F-4D97-AF65-F5344CB8AC3E}">
        <p14:creationId xmlns:p14="http://schemas.microsoft.com/office/powerpoint/2010/main" val="353108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07E3329D-32BF-4403-AEB2-B8F45736C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D608A8D-9620-4943-947F-2D6E3265DDE9}"/>
              </a:ext>
            </a:extLst>
          </p:cNvPr>
          <p:cNvSpPr txBox="1"/>
          <p:nvPr/>
        </p:nvSpPr>
        <p:spPr>
          <a:xfrm>
            <a:off x="537882" y="2003612"/>
            <a:ext cx="759758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Reflexão</a:t>
            </a:r>
          </a:p>
          <a:p>
            <a:endParaRPr lang="pt-BR" dirty="0"/>
          </a:p>
          <a:p>
            <a:pPr algn="ctr"/>
            <a:r>
              <a:rPr lang="pt-BR" sz="6000" dirty="0"/>
              <a:t>Como podemos dirigir defensivamente?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23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B483485-9C68-464C-91D2-6B1C2A92947B}"/>
              </a:ext>
            </a:extLst>
          </p:cNvPr>
          <p:cNvSpPr/>
          <p:nvPr/>
        </p:nvSpPr>
        <p:spPr>
          <a:xfrm>
            <a:off x="706729" y="2277418"/>
            <a:ext cx="78058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Calibri" panose="020F0502020204030204" pitchFamily="34" charset="0"/>
              </a:rPr>
              <a:t>Direção Defensiva é dirigir de modo a evitar acidentes, apesar das ações incorretas dos outros e das condições adversas que encontramos nas vias de trânsito</a:t>
            </a:r>
            <a:endParaRPr lang="pt-BR" sz="3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5DFBFA7-0B73-4B60-8913-C88C7A34EAAA}"/>
              </a:ext>
            </a:extLst>
          </p:cNvPr>
          <p:cNvSpPr txBox="1"/>
          <p:nvPr/>
        </p:nvSpPr>
        <p:spPr>
          <a:xfrm>
            <a:off x="2650435" y="557562"/>
            <a:ext cx="3922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O que é?</a:t>
            </a:r>
          </a:p>
        </p:txBody>
      </p:sp>
      <p:pic>
        <p:nvPicPr>
          <p:cNvPr id="1026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CEC88916-C599-4C87-B6FE-FF1901F1B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029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5921B7-9811-4390-928F-C2E79314A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   Conhecer e seguir as leis e normas  que regem o trânsito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    Manter o veículo em bom estado de conservação;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Atenção ao dirigir e ao se deslocar nas vias (cuidado consigo mesmo e com terceiros);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Antecipação preventiva/ corretiva ao identificar uma situação de risco;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902719B-EC56-48AB-ADEF-C3A4AA618418}"/>
              </a:ext>
            </a:extLst>
          </p:cNvPr>
          <p:cNvSpPr txBox="1"/>
          <p:nvPr/>
        </p:nvSpPr>
        <p:spPr>
          <a:xfrm>
            <a:off x="1007327" y="358780"/>
            <a:ext cx="4889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Elementos Fundamentais da Direção Defensiva</a:t>
            </a:r>
          </a:p>
        </p:txBody>
      </p:sp>
      <p:pic>
        <p:nvPicPr>
          <p:cNvPr id="7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1A7E1007-A5A9-468C-B0F8-9C160302C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74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1591FF22-F58D-4AEA-9708-851D9D6B8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DD7C13B-8E97-496B-99E7-3111F775BC1F}"/>
              </a:ext>
            </a:extLst>
          </p:cNvPr>
          <p:cNvSpPr txBox="1"/>
          <p:nvPr/>
        </p:nvSpPr>
        <p:spPr>
          <a:xfrm>
            <a:off x="435935" y="350874"/>
            <a:ext cx="58904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/>
              <a:t>O que você pode fazer para evitar as colisões?</a:t>
            </a:r>
          </a:p>
        </p:txBody>
      </p:sp>
    </p:spTree>
    <p:extLst>
      <p:ext uri="{BB962C8B-B14F-4D97-AF65-F5344CB8AC3E}">
        <p14:creationId xmlns:p14="http://schemas.microsoft.com/office/powerpoint/2010/main" val="421672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97CA4E81-288D-4B3F-8DC7-661C4F64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16C72CD-A2B7-45C1-8533-888195752E51}"/>
              </a:ext>
            </a:extLst>
          </p:cNvPr>
          <p:cNvSpPr txBox="1"/>
          <p:nvPr/>
        </p:nvSpPr>
        <p:spPr>
          <a:xfrm>
            <a:off x="295835" y="389965"/>
            <a:ext cx="6010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Como podemos agir defensivamente para que as colisões não aconteçam?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5D5EE0-0B8F-4DB2-B281-40E6462396A6}"/>
              </a:ext>
            </a:extLst>
          </p:cNvPr>
          <p:cNvSpPr txBox="1"/>
          <p:nvPr/>
        </p:nvSpPr>
        <p:spPr>
          <a:xfrm>
            <a:off x="168088" y="2111188"/>
            <a:ext cx="8706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Colisões com veículo da FRENTE:</a:t>
            </a:r>
          </a:p>
          <a:p>
            <a:pPr marL="514350" indent="-514350">
              <a:buAutoNum type="arabicPeriod"/>
            </a:pPr>
            <a:r>
              <a:rPr lang="pt-BR" sz="2800" dirty="0"/>
              <a:t>Não desvie a atenção do que está acontecendo a sua volta;</a:t>
            </a:r>
          </a:p>
          <a:p>
            <a:pPr marL="514350" indent="-514350">
              <a:buAutoNum type="arabicPeriod"/>
            </a:pPr>
            <a:r>
              <a:rPr lang="pt-BR" sz="2800" dirty="0"/>
              <a:t>Observe os sinais dos demais condutores, tais como luz de freio, seta, pisca-pisca, sinalização com braços, pois indicam o que ele pretende fazer;</a:t>
            </a:r>
          </a:p>
          <a:p>
            <a:pPr marL="514350" indent="-514350">
              <a:buAutoNum type="arabicPeriod"/>
            </a:pPr>
            <a:r>
              <a:rPr lang="pt-BR" sz="2800" dirty="0"/>
              <a:t>Mantenha uma distância segura. Não fique próximo do veículo da frente.</a:t>
            </a:r>
          </a:p>
        </p:txBody>
      </p:sp>
    </p:spTree>
    <p:extLst>
      <p:ext uri="{BB962C8B-B14F-4D97-AF65-F5344CB8AC3E}">
        <p14:creationId xmlns:p14="http://schemas.microsoft.com/office/powerpoint/2010/main" val="400305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15D138C0-0B2C-45F5-898B-CB5CC1126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1E18CC4-92FA-4003-B9AE-479F761909F6}"/>
              </a:ext>
            </a:extLst>
          </p:cNvPr>
          <p:cNvSpPr txBox="1"/>
          <p:nvPr/>
        </p:nvSpPr>
        <p:spPr>
          <a:xfrm>
            <a:off x="255494" y="322729"/>
            <a:ext cx="615875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Como podemos agir defensivamente para que as colisões não aconteçam?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B58B7DC-EB08-426D-856E-4E928FB813CA}"/>
              </a:ext>
            </a:extLst>
          </p:cNvPr>
          <p:cNvSpPr txBox="1"/>
          <p:nvPr/>
        </p:nvSpPr>
        <p:spPr>
          <a:xfrm>
            <a:off x="188259" y="2142790"/>
            <a:ext cx="870024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Colisões TRASEIRAS:</a:t>
            </a:r>
          </a:p>
          <a:p>
            <a:r>
              <a:rPr lang="pt-BR" sz="2800" dirty="0"/>
              <a:t>1. Evite manobras ou freadas bruscas;</a:t>
            </a:r>
          </a:p>
          <a:p>
            <a:r>
              <a:rPr lang="pt-BR" sz="2800" dirty="0"/>
              <a:t>2. Sinalize suas intenções antes de executá-las. Certifique-se de que todos entenderam w viram sua sinalização;</a:t>
            </a:r>
          </a:p>
          <a:p>
            <a:r>
              <a:rPr lang="pt-BR" sz="2800" dirty="0"/>
              <a:t>3. Fique atento aos retrovisores;</a:t>
            </a:r>
          </a:p>
          <a:p>
            <a:r>
              <a:rPr lang="pt-BR" sz="2800" dirty="0"/>
              <a:t>4. Evite veículos colados à sua traseira. Use o princípio da cortesia e favoreça a ultrapassagem dos “apressadinhos”.</a:t>
            </a:r>
          </a:p>
          <a:p>
            <a:pPr marL="342900" indent="-3429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594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430D8544-3BF6-4513-9A35-8DD95465F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EDDA34E-FAE7-4C12-9807-35F167BB1834}"/>
              </a:ext>
            </a:extLst>
          </p:cNvPr>
          <p:cNvSpPr txBox="1"/>
          <p:nvPr/>
        </p:nvSpPr>
        <p:spPr>
          <a:xfrm>
            <a:off x="524435" y="1746802"/>
            <a:ext cx="7624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600" dirty="0"/>
          </a:p>
          <a:p>
            <a:pPr algn="ctr"/>
            <a:endParaRPr lang="pt-BR" sz="3600" dirty="0"/>
          </a:p>
          <a:p>
            <a:pPr algn="ctr"/>
            <a:r>
              <a:rPr lang="pt-BR" sz="5400" dirty="0"/>
              <a:t>MANTENHA UMA VELOCIDADE SEGURA </a:t>
            </a:r>
          </a:p>
        </p:txBody>
      </p:sp>
    </p:spTree>
    <p:extLst>
      <p:ext uri="{BB962C8B-B14F-4D97-AF65-F5344CB8AC3E}">
        <p14:creationId xmlns:p14="http://schemas.microsoft.com/office/powerpoint/2010/main" val="168963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EC4202E8-2DD6-4665-9ED2-71CCAE77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660DD95-A179-4CE2-9F32-03357014D22E}"/>
              </a:ext>
            </a:extLst>
          </p:cNvPr>
          <p:cNvSpPr txBox="1"/>
          <p:nvPr/>
        </p:nvSpPr>
        <p:spPr>
          <a:xfrm>
            <a:off x="618565" y="2675965"/>
            <a:ext cx="7382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   Não use celular em hipótese alguma</a:t>
            </a:r>
          </a:p>
        </p:txBody>
      </p:sp>
    </p:spTree>
    <p:extLst>
      <p:ext uri="{BB962C8B-B14F-4D97-AF65-F5344CB8AC3E}">
        <p14:creationId xmlns:p14="http://schemas.microsoft.com/office/powerpoint/2010/main" val="85157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jaentendi.com.br/courses/direcao-defensiva/intro.jpg">
            <a:extLst>
              <a:ext uri="{FF2B5EF4-FFF2-40B4-BE49-F238E27FC236}">
                <a16:creationId xmlns:a16="http://schemas.microsoft.com/office/drawing/2014/main" id="{3D29E6CA-40AC-4FBE-9FAE-9FDCC306D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797" y="0"/>
            <a:ext cx="2620203" cy="17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33F4400-61BD-4B17-8F75-1A9B27AB1CB5}"/>
              </a:ext>
            </a:extLst>
          </p:cNvPr>
          <p:cNvSpPr txBox="1"/>
          <p:nvPr/>
        </p:nvSpPr>
        <p:spPr>
          <a:xfrm>
            <a:off x="443753" y="403412"/>
            <a:ext cx="5809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Ao dirigir EVITE: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DE012D-6653-4787-9EE2-CE7494079B91}"/>
              </a:ext>
            </a:extLst>
          </p:cNvPr>
          <p:cNvSpPr txBox="1"/>
          <p:nvPr/>
        </p:nvSpPr>
        <p:spPr>
          <a:xfrm>
            <a:off x="161365" y="2003612"/>
            <a:ext cx="89826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Apanhar objetos com o veículo em movimento;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Efetuar manobras bruscas com o veículo;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Espantar abelhas ou qualquer outro inseto com o veículo em movimento. Em caso de urgência, pare no acostamento;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Continuar dirigindo com o volante escorregadio devido ao suor do motorista;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Colocar objetos no painel;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Ajustar o rádio ou manipular </a:t>
            </a:r>
            <a:r>
              <a:rPr lang="pt-BR" sz="2800" dirty="0" err="1"/>
              <a:t>pendrive</a:t>
            </a:r>
            <a:r>
              <a:rPr lang="pt-BR" sz="2800" dirty="0"/>
              <a:t> para escolher músicas.</a:t>
            </a:r>
          </a:p>
        </p:txBody>
      </p:sp>
    </p:spTree>
    <p:extLst>
      <p:ext uri="{BB962C8B-B14F-4D97-AF65-F5344CB8AC3E}">
        <p14:creationId xmlns:p14="http://schemas.microsoft.com/office/powerpoint/2010/main" val="25096893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Retrospectiva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Retrospectiva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Retrospectiva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521</Words>
  <Application>Microsoft Office PowerPoint</Application>
  <PresentationFormat>Apresentação na tela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Soma</dc:creator>
  <cp:lastModifiedBy>Paulo</cp:lastModifiedBy>
  <cp:revision>89</cp:revision>
  <cp:lastPrinted>2017-07-25T17:54:28Z</cp:lastPrinted>
  <dcterms:modified xsi:type="dcterms:W3CDTF">2018-12-17T17:23:45Z</dcterms:modified>
</cp:coreProperties>
</file>